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5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9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62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87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9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63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3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02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44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7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77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2EBB-AE11-4B31-8715-4E465A85F6D1}" type="datetimeFigureOut">
              <a:rPr lang="ru-RU" smtClean="0"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31C72-2C67-415D-BFAA-29BFB877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56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rtaletki-kit.ru/generic/uploaded/%D1%81%D1%8B%D1%80%D1%8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3979332" cy="2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ike.if.ua/wp-content/uploads/2016/02/4-890x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443758" cy="396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relens.by/pub/image/1%20a%201%2005_06_2017%20%D1%81%D1%82%D0%B0%D1%82%D1%8C%D1%8F%20%D0%BE%20%D1%88%D0%BA%D0%B0%D1%84%20%D0%B0%D1%80%D0%B8%D0%B0%D0%B4%D0%B0/369133-sveti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068960"/>
            <a:ext cx="4620288" cy="307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66-99.ru/uploads/img/yeme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34327"/>
            <a:ext cx="3450071" cy="18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33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optravels.com.ua/uploads/8aac17ce04/6367b7dde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672408" cy="229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-dog.net/wallpapers/5/1/444734091096753/pizza-olives-cheese-tomatoes-garlic-radish-vegetables-water-oil-dish-foo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1330"/>
            <a:ext cx="3996443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otovsem.com/wp-content/uploads/2015/10/kartofel_myaso_tomat_salat_ukrop_zelen_hleb_6342_1920x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8933"/>
            <a:ext cx="4058785" cy="253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yandex.ru/collections/picture/cards/587df986f8a2c0e71047e69d/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48" y="3789040"/>
            <a:ext cx="3779912" cy="236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19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>
            <a:normAutofit/>
          </a:bodyPr>
          <a:lstStyle/>
          <a:p>
            <a:r>
              <a:rPr lang="en-US" sz="8800" b="1" dirty="0" smtClean="0"/>
              <a:t>Tasty traditions</a:t>
            </a:r>
            <a:endParaRPr lang="ru-RU" sz="8800" b="1" dirty="0"/>
          </a:p>
        </p:txBody>
      </p:sp>
      <p:pic>
        <p:nvPicPr>
          <p:cNvPr id="3074" name="Picture 2" descr="https://www.thestar.com/content/dam/thestar/news/world/2012/06/18/london_olympics_2012_what_will_you_be_eating/british_foodquiz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598954" cy="461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en-US" sz="5400" dirty="0" smtClean="0"/>
              <a:t>An apple a day keeps the doctor away.</a:t>
            </a:r>
          </a:p>
          <a:p>
            <a:r>
              <a:rPr lang="en-US" sz="5400" dirty="0" smtClean="0"/>
              <a:t>You can’t make an </a:t>
            </a:r>
            <a:r>
              <a:rPr lang="en-US" sz="5400" dirty="0" err="1" smtClean="0"/>
              <a:t>omelett</a:t>
            </a:r>
            <a:r>
              <a:rPr lang="en-US" sz="5400" dirty="0" smtClean="0"/>
              <a:t> without breaking eggs.</a:t>
            </a:r>
          </a:p>
          <a:p>
            <a:r>
              <a:rPr lang="en-US" sz="5400" dirty="0" smtClean="0"/>
              <a:t>All bread is not baked in one oven.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9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/>
              <a:t>Matching</a:t>
            </a:r>
            <a:endParaRPr lang="ru-RU" sz="8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1 - D</a:t>
            </a:r>
          </a:p>
          <a:p>
            <a:r>
              <a:rPr lang="en-US" sz="5400" b="1" dirty="0" smtClean="0"/>
              <a:t>2 - B</a:t>
            </a:r>
          </a:p>
          <a:p>
            <a:r>
              <a:rPr lang="en-US" sz="5400" b="1" dirty="0" smtClean="0"/>
              <a:t>3 - F</a:t>
            </a:r>
          </a:p>
          <a:p>
            <a:r>
              <a:rPr lang="en-US" sz="5400" b="1" dirty="0" smtClean="0"/>
              <a:t>4 - C</a:t>
            </a:r>
          </a:p>
          <a:p>
            <a:r>
              <a:rPr lang="en-US" sz="5400" b="1" dirty="0" smtClean="0"/>
              <a:t>5 - A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87076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45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Tasty traditions</vt:lpstr>
      <vt:lpstr>Презентация PowerPoint</vt:lpstr>
      <vt:lpstr>Matching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днс</cp:lastModifiedBy>
  <cp:revision>2</cp:revision>
  <dcterms:created xsi:type="dcterms:W3CDTF">2017-09-02T10:14:09Z</dcterms:created>
  <dcterms:modified xsi:type="dcterms:W3CDTF">2017-09-02T10:26:27Z</dcterms:modified>
</cp:coreProperties>
</file>